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9" r:id="rId2"/>
    <p:sldId id="256" r:id="rId3"/>
    <p:sldId id="257" r:id="rId4"/>
    <p:sldId id="258" r:id="rId5"/>
    <p:sldId id="261" r:id="rId6"/>
    <p:sldId id="260" r:id="rId7"/>
    <p:sldId id="265" r:id="rId8"/>
    <p:sldId id="262" r:id="rId9"/>
    <p:sldId id="263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15" autoAdjust="0"/>
  </p:normalViewPr>
  <p:slideViewPr>
    <p:cSldViewPr>
      <p:cViewPr varScale="1">
        <p:scale>
          <a:sx n="99" d="100"/>
          <a:sy n="99" d="100"/>
        </p:scale>
        <p:origin x="-6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C4A24-4415-4523-9138-F393938C508D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B1848-E48F-42D5-9BEF-0F01FFDA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65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B1848-E48F-42D5-9BEF-0F01FFDA80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6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4E93-79EF-4BD5-AAF9-BC8281ED88B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09721-F358-4F5D-A400-740E84781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65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4E93-79EF-4BD5-AAF9-BC8281ED88B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09721-F358-4F5D-A400-740E84781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76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4E93-79EF-4BD5-AAF9-BC8281ED88B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09721-F358-4F5D-A400-740E84781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83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4E93-79EF-4BD5-AAF9-BC8281ED88B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09721-F358-4F5D-A400-740E84781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41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4E93-79EF-4BD5-AAF9-BC8281ED88B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09721-F358-4F5D-A400-740E84781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0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4E93-79EF-4BD5-AAF9-BC8281ED88B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09721-F358-4F5D-A400-740E84781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30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4E93-79EF-4BD5-AAF9-BC8281ED88B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09721-F358-4F5D-A400-740E84781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97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4E93-79EF-4BD5-AAF9-BC8281ED88B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09721-F358-4F5D-A400-740E84781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9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4E93-79EF-4BD5-AAF9-BC8281ED88B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09721-F358-4F5D-A400-740E84781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66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4E93-79EF-4BD5-AAF9-BC8281ED88B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09721-F358-4F5D-A400-740E84781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01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4E93-79EF-4BD5-AAF9-BC8281ED88B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09721-F358-4F5D-A400-740E84781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84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B4E93-79EF-4BD5-AAF9-BC8281ED88B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09721-F358-4F5D-A400-740E84781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3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  <a:ln w="38100">
            <a:solidFill>
              <a:srgbClr val="0070C0"/>
            </a:solidFill>
          </a:ln>
        </p:spPr>
        <p:txBody>
          <a:bodyPr/>
          <a:lstStyle/>
          <a:p>
            <a:r>
              <a:rPr lang="en-US" b="1" dirty="0" smtClean="0"/>
              <a:t>Aqua-Center Possibilities</a:t>
            </a:r>
            <a:endParaRPr lang="en-US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391400" cy="511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02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bout Home Page Imag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733800"/>
            <a:ext cx="4619625" cy="20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1752600"/>
            <a:ext cx="4038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Sacramento State Aquatic Center</a:t>
            </a:r>
            <a:endParaRPr lang="en-US" sz="20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04800"/>
            <a:ext cx="8266113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0" y="4495800"/>
            <a:ext cx="432786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52710"/>
            <a:ext cx="4543425" cy="22316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0241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80999"/>
            <a:ext cx="7772400" cy="914401"/>
          </a:xfrm>
          <a:blipFill>
            <a:blip r:embed="rId3"/>
            <a:tile tx="0" ty="0" sx="100000" sy="100000" flip="none" algn="tl"/>
          </a:blipFill>
          <a:ln w="38100">
            <a:solidFill>
              <a:srgbClr val="0070C0"/>
            </a:solidFill>
          </a:ln>
        </p:spPr>
        <p:txBody>
          <a:bodyPr/>
          <a:lstStyle/>
          <a:p>
            <a:r>
              <a:rPr lang="en-US" b="1" dirty="0" smtClean="0"/>
              <a:t>Aqua-Center Possibilities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7266557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43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  <a:ln w="38100">
            <a:solidFill>
              <a:srgbClr val="0070C0"/>
            </a:solidFill>
          </a:ln>
        </p:spPr>
        <p:txBody>
          <a:bodyPr/>
          <a:lstStyle/>
          <a:p>
            <a:r>
              <a:rPr lang="en-US" b="1" dirty="0" smtClean="0"/>
              <a:t>Aqua-Center Possibilities</a:t>
            </a:r>
            <a:endParaRPr lang="en-US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24" y="1600200"/>
            <a:ext cx="670615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59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  <a:ln w="38100">
            <a:solidFill>
              <a:srgbClr val="0070C0"/>
            </a:solidFill>
          </a:ln>
        </p:spPr>
        <p:txBody>
          <a:bodyPr/>
          <a:lstStyle/>
          <a:p>
            <a:r>
              <a:rPr lang="en-US" b="1" dirty="0" smtClean="0"/>
              <a:t>Aqua-Center Possibilities</a:t>
            </a:r>
            <a:endParaRPr lang="en-US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589834" cy="5248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85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  <a:ln w="38100">
            <a:solidFill>
              <a:srgbClr val="0070C0"/>
            </a:solidFill>
          </a:ln>
        </p:spPr>
        <p:txBody>
          <a:bodyPr/>
          <a:lstStyle/>
          <a:p>
            <a:r>
              <a:rPr lang="en-US" b="1" dirty="0" smtClean="0"/>
              <a:t>Aqua-Center Possibilities</a:t>
            </a:r>
            <a:endParaRPr lang="en-US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10" y="2140446"/>
            <a:ext cx="8001000" cy="412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171" y="1604392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Nathan </a:t>
            </a:r>
            <a:r>
              <a:rPr lang="en-US" sz="2800" b="1" dirty="0" err="1" smtClean="0"/>
              <a:t>Benderson</a:t>
            </a:r>
            <a:r>
              <a:rPr lang="en-US" sz="2800" b="1" dirty="0" smtClean="0"/>
              <a:t> Park- Sarasota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6734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lated ima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57" y="3962400"/>
            <a:ext cx="4343400" cy="23574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blipFill>
            <a:blip r:embed="rId3"/>
            <a:tile tx="0" ty="0" sx="100000" sy="100000" flip="none" algn="tl"/>
          </a:blipFill>
          <a:ln w="38100">
            <a:solidFill>
              <a:srgbClr val="0070C0"/>
            </a:solidFill>
          </a:ln>
        </p:spPr>
        <p:txBody>
          <a:bodyPr/>
          <a:lstStyle/>
          <a:p>
            <a:r>
              <a:rPr lang="en-US" b="1" dirty="0" smtClean="0"/>
              <a:t>Aqua-Center Possibilities</a:t>
            </a:r>
            <a:endParaRPr lang="en-US" b="1" dirty="0"/>
          </a:p>
        </p:txBody>
      </p:sp>
      <p:pic>
        <p:nvPicPr>
          <p:cNvPr id="5124" name="Picture 4" descr="http://nathanbendersonpark.org/images/showcase/events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56625"/>
            <a:ext cx="462471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4540786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08" y="4724400"/>
            <a:ext cx="4111926" cy="203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71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  <a:ln w="38100">
            <a:solidFill>
              <a:srgbClr val="0070C0"/>
            </a:solidFill>
          </a:ln>
        </p:spPr>
        <p:txBody>
          <a:bodyPr/>
          <a:lstStyle/>
          <a:p>
            <a:r>
              <a:rPr lang="en-US" b="1" dirty="0" smtClean="0"/>
              <a:t>Aqua-Center Possibilities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286000"/>
            <a:ext cx="8229600" cy="39290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4577" y="1602432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United States Adaptive Recreation Center Big Bear Lake, CA</a:t>
            </a:r>
          </a:p>
        </p:txBody>
      </p:sp>
    </p:spTree>
    <p:extLst>
      <p:ext uri="{BB962C8B-B14F-4D97-AF65-F5344CB8AC3E}">
        <p14:creationId xmlns:p14="http://schemas.microsoft.com/office/powerpoint/2010/main" val="283973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lated imag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8" r="16365"/>
          <a:stretch/>
        </p:blipFill>
        <p:spPr bwMode="auto">
          <a:xfrm>
            <a:off x="6553200" y="1524000"/>
            <a:ext cx="2133600" cy="29617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blipFill>
            <a:blip r:embed="rId3"/>
            <a:tile tx="0" ty="0" sx="100000" sy="100000" flip="none" algn="tl"/>
          </a:blipFill>
          <a:ln w="38100">
            <a:solidFill>
              <a:srgbClr val="0070C0"/>
            </a:solidFill>
          </a:ln>
        </p:spPr>
        <p:txBody>
          <a:bodyPr/>
          <a:lstStyle/>
          <a:p>
            <a:r>
              <a:rPr lang="en-US" b="1" dirty="0" smtClean="0"/>
              <a:t>Aqua-Center Possibilities</a:t>
            </a:r>
            <a:endParaRPr lang="en-US" b="1" dirty="0"/>
          </a:p>
        </p:txBody>
      </p:sp>
      <p:pic>
        <p:nvPicPr>
          <p:cNvPr id="10242" name="Picture 2" descr="Swim Beach in Big Bear Lak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810000" cy="253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United States Adaptive Recreation Center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8" r="15602" b="10111"/>
          <a:stretch/>
        </p:blipFill>
        <p:spPr bwMode="auto">
          <a:xfrm>
            <a:off x="1066800" y="4584490"/>
            <a:ext cx="2743200" cy="2067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4" name="Picture 4" descr="Image result for marina resort big bear lake 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64" y="1528574"/>
            <a:ext cx="4718718" cy="27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34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98910"/>
            <a:ext cx="3458990" cy="234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Crystal Lagoons </a:t>
            </a:r>
            <a:endParaRPr lang="en-US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blipFill>
            <a:blip r:embed="rId3"/>
            <a:tile tx="0" ty="0" sx="100000" sy="100000" flip="none" algn="tl"/>
          </a:blipFill>
          <a:ln w="38100">
            <a:solidFill>
              <a:srgbClr val="0070C0"/>
            </a:solidFill>
          </a:ln>
        </p:spPr>
        <p:txBody>
          <a:bodyPr/>
          <a:lstStyle/>
          <a:p>
            <a:r>
              <a:rPr lang="en-US" b="1" dirty="0" smtClean="0"/>
              <a:t>Aqua-Center Possibilities</a:t>
            </a:r>
            <a:endParaRPr lang="en-US" b="1" dirty="0"/>
          </a:p>
        </p:txBody>
      </p:sp>
      <p:pic>
        <p:nvPicPr>
          <p:cNvPr id="9222" name="Picture 6" descr="http://discoverbayside.com/wp-content/uploads/2016/04/bayside-birds-ey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704977"/>
            <a:ext cx="4608318" cy="19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52600"/>
            <a:ext cx="4972050" cy="244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20986"/>
            <a:ext cx="4343400" cy="244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35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39</Words>
  <Application>Microsoft Office PowerPoint</Application>
  <PresentationFormat>On-screen Show (4:3)</PresentationFormat>
  <Paragraphs>14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Aqua-Center Possibilities</vt:lpstr>
      <vt:lpstr>Aqua-Center Possibilities</vt:lpstr>
      <vt:lpstr>Aqua-Center Possibilities</vt:lpstr>
      <vt:lpstr>Aqua-Center Possibilities</vt:lpstr>
      <vt:lpstr>Aqua-Center Possibilities</vt:lpstr>
      <vt:lpstr>Aqua-Center Possibilities</vt:lpstr>
      <vt:lpstr>Aqua-Center Possibilities</vt:lpstr>
      <vt:lpstr>Aqua-Center Possibilities</vt:lpstr>
      <vt:lpstr>Aqua-Center Possibilities</vt:lpstr>
      <vt:lpstr>PowerPoint Presentation</vt:lpstr>
    </vt:vector>
  </TitlesOfParts>
  <Company>City of Jacksonville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Aqua-Center Possibilities</dc:title>
  <dc:creator>Administrator2</dc:creator>
  <cp:lastModifiedBy>Administrator2</cp:lastModifiedBy>
  <cp:revision>13</cp:revision>
  <dcterms:created xsi:type="dcterms:W3CDTF">2017-02-23T17:21:14Z</dcterms:created>
  <dcterms:modified xsi:type="dcterms:W3CDTF">2017-02-24T17:27:00Z</dcterms:modified>
</cp:coreProperties>
</file>